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2" r:id="rId2"/>
    <p:sldId id="323" r:id="rId3"/>
    <p:sldId id="324" r:id="rId4"/>
    <p:sldId id="339" r:id="rId5"/>
    <p:sldId id="338" r:id="rId6"/>
    <p:sldId id="337" r:id="rId7"/>
    <p:sldId id="336" r:id="rId8"/>
    <p:sldId id="335" r:id="rId9"/>
    <p:sldId id="334" r:id="rId10"/>
    <p:sldId id="333" r:id="rId11"/>
    <p:sldId id="332" r:id="rId12"/>
    <p:sldId id="331" r:id="rId13"/>
    <p:sldId id="325" r:id="rId14"/>
    <p:sldId id="342" r:id="rId15"/>
    <p:sldId id="341" r:id="rId16"/>
    <p:sldId id="340" r:id="rId17"/>
    <p:sldId id="343" r:id="rId18"/>
    <p:sldId id="330" r:id="rId19"/>
    <p:sldId id="326" r:id="rId20"/>
    <p:sldId id="327" r:id="rId21"/>
    <p:sldId id="328" r:id="rId22"/>
    <p:sldId id="329" r:id="rId23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06D"/>
    <a:srgbClr val="90B0AD"/>
    <a:srgbClr val="F0F5E1"/>
    <a:srgbClr val="6EC5B5"/>
    <a:srgbClr val="528D2B"/>
    <a:srgbClr val="F4EFE9"/>
    <a:srgbClr val="6B8866"/>
    <a:srgbClr val="5B795B"/>
    <a:srgbClr val="5AAD9E"/>
    <a:srgbClr val="256C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 varScale="1">
        <p:scale>
          <a:sx n="158" d="100"/>
          <a:sy n="158" d="100"/>
        </p:scale>
        <p:origin x="468" y="63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2019/10/18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2019/10/18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15B04F3-EEF7-4533-B6C6-AB561BF34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878" b="11808"/>
          <a:stretch/>
        </p:blipFill>
        <p:spPr>
          <a:xfrm>
            <a:off x="0" y="1"/>
            <a:ext cx="9140407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5D54B73-94CA-4308-A97F-AFB93BB03AC7}"/>
              </a:ext>
            </a:extLst>
          </p:cNvPr>
          <p:cNvSpPr/>
          <p:nvPr userDrawn="1"/>
        </p:nvSpPr>
        <p:spPr>
          <a:xfrm>
            <a:off x="179512" y="141480"/>
            <a:ext cx="8784976" cy="486054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0CC9C-4855-47CB-8608-C72C1E8424F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0"/>
            <a:ext cx="40898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0" y="0"/>
            <a:ext cx="37679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43" y="0"/>
            <a:ext cx="399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67" y="0"/>
            <a:ext cx="37684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62" y="0"/>
            <a:ext cx="3772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1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20" y="0"/>
            <a:ext cx="38149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842" y="0"/>
            <a:ext cx="37843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69" y="0"/>
            <a:ext cx="37686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51" y="0"/>
            <a:ext cx="37834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6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20" y="0"/>
            <a:ext cx="37815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87" y="0"/>
            <a:ext cx="3766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271" y="0"/>
            <a:ext cx="37594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96" y="0"/>
            <a:ext cx="37688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62" y="0"/>
            <a:ext cx="39870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70" y="0"/>
            <a:ext cx="40828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8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330" y="0"/>
            <a:ext cx="37553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35" y="0"/>
            <a:ext cx="37401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7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339" y="0"/>
            <a:ext cx="37553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60" y="0"/>
            <a:ext cx="37870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25" y="0"/>
            <a:ext cx="3824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30" y="0"/>
            <a:ext cx="37607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30" y="0"/>
            <a:ext cx="37915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3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BBAAA"/>
      </a:accent1>
      <a:accent2>
        <a:srgbClr val="FF672E"/>
      </a:accent2>
      <a:accent3>
        <a:srgbClr val="FFDF39"/>
      </a:accent3>
      <a:accent4>
        <a:srgbClr val="5BBAAA"/>
      </a:accent4>
      <a:accent5>
        <a:srgbClr val="FFDF39"/>
      </a:accent5>
      <a:accent6>
        <a:srgbClr val="FF672E"/>
      </a:accent6>
      <a:hlink>
        <a:srgbClr val="528D2B"/>
      </a:hlink>
      <a:folHlink>
        <a:srgbClr val="99A87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3179</TotalTime>
  <Words>0</Words>
  <Application>Microsoft Office PowerPoint</Application>
  <PresentationFormat>如螢幕大小 (16:9)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6" baseType="lpstr">
      <vt:lpstr>宋体</vt:lpstr>
      <vt:lpstr>Arial</vt:lpstr>
      <vt:lpstr>Calibri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Windows 使用者</cp:lastModifiedBy>
  <cp:revision>266</cp:revision>
  <dcterms:created xsi:type="dcterms:W3CDTF">2015-12-11T17:46:17Z</dcterms:created>
  <dcterms:modified xsi:type="dcterms:W3CDTF">2019-10-18T04:32:47Z</dcterms:modified>
</cp:coreProperties>
</file>