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20688" y="836711"/>
            <a:ext cx="3819236" cy="3574413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1421542" y="620688"/>
            <a:ext cx="7324375" cy="2809155"/>
          </a:xfrm>
          <a:prstGeom prst="wedgeEllipseCallout">
            <a:avLst>
              <a:gd name="adj1" fmla="val -22560"/>
              <a:gd name="adj2" fmla="val 809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這是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一個真人真事的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繪本故事，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故事中的內容皆有創作者的配音，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敬請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開啟</a:t>
            </a:r>
            <a:r>
              <a:rPr lang="zh-TW" altLang="en-US" sz="2800" u="sng" dirty="0" smtClean="0">
                <a:latin typeface="標楷體" pitchFamily="65" charset="-120"/>
                <a:ea typeface="標楷體" pitchFamily="65" charset="-120"/>
              </a:rPr>
              <a:t>喇叭聆聽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讓我們一起進入孩子的世界吧！</a:t>
            </a:r>
          </a:p>
        </p:txBody>
      </p:sp>
    </p:spTree>
    <p:extLst>
      <p:ext uri="{BB962C8B-B14F-4D97-AF65-F5344CB8AC3E}">
        <p14:creationId xmlns:p14="http://schemas.microsoft.com/office/powerpoint/2010/main" val="3167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3.61111E-6 0.17431 C -3.61111E-6 0.25232 0.06893 0.34862 0.125 0.34862 L 0.25 0.3486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325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4690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325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800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7601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131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2131" y="6325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38"/>
            <a:ext cx="9144000" cy="6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314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6370637"/>
            <a:ext cx="487363" cy="48736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4" y="0"/>
            <a:ext cx="526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879" y="6325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2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311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165304"/>
            <a:ext cx="487363" cy="48736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66" y="0"/>
            <a:ext cx="522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11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0349" y="6313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9144000" cy="629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203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320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</TotalTime>
  <Words>33</Words>
  <Application>Microsoft Office PowerPoint</Application>
  <PresentationFormat>如螢幕大小 (4:3)</PresentationFormat>
  <Paragraphs>4</Paragraphs>
  <Slides>23</Slides>
  <Notes>0</Notes>
  <HiddenSlides>0</HiddenSlides>
  <MMClips>22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iau</dc:creator>
  <cp:lastModifiedBy>iau11</cp:lastModifiedBy>
  <cp:revision>13</cp:revision>
  <dcterms:created xsi:type="dcterms:W3CDTF">2018-10-05T15:20:43Z</dcterms:created>
  <dcterms:modified xsi:type="dcterms:W3CDTF">2019-10-02T08:32:48Z</dcterms:modified>
</cp:coreProperties>
</file>