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20688" y="836711"/>
            <a:ext cx="3819236" cy="3574413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1421542" y="620688"/>
            <a:ext cx="7324375" cy="2809155"/>
          </a:xfrm>
          <a:prstGeom prst="wedgeEllipseCallout">
            <a:avLst>
              <a:gd name="adj1" fmla="val -22560"/>
              <a:gd name="adj2" fmla="val 809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這是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一個種子冒險的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繪本故事，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故事中的內容皆有創作者的配音，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敬請</a:t>
            </a:r>
            <a:r>
              <a:rPr lang="zh-TW" altLang="en-US" sz="2800" u="sng" dirty="0">
                <a:latin typeface="標楷體" pitchFamily="65" charset="-120"/>
                <a:ea typeface="標楷體" pitchFamily="65" charset="-120"/>
              </a:rPr>
              <a:t>開啟喇叭聆聽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讓我們一起進入孩子的世界吧！</a:t>
            </a:r>
          </a:p>
        </p:txBody>
      </p:sp>
    </p:spTree>
    <p:extLst>
      <p:ext uri="{BB962C8B-B14F-4D97-AF65-F5344CB8AC3E}">
        <p14:creationId xmlns:p14="http://schemas.microsoft.com/office/powerpoint/2010/main" val="31675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3.61111E-6 0.17431 C -3.61111E-6 0.25232 0.06893 0.34862 0.125 0.34862 L 0.25 0.34862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62505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824" y="62595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0235" y="62236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6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62642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4376" y="62371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4718" y="62595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1271" y="62595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3"/>
            <a:ext cx="9144000" cy="63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6602" y="65865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封面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1271" y="63595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6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824" y="62371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4718" y="62505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0874" y="6249357"/>
            <a:ext cx="305594" cy="3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0874" y="6258719"/>
            <a:ext cx="305594" cy="3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61348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824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mini-0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8406" y="6249357"/>
            <a:ext cx="305594" cy="3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7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</TotalTime>
  <Words>34</Words>
  <Application>Microsoft Office PowerPoint</Application>
  <PresentationFormat>如螢幕大小 (4:3)</PresentationFormat>
  <Paragraphs>4</Paragraphs>
  <Slides>17</Slides>
  <Notes>0</Notes>
  <HiddenSlides>0</HiddenSlides>
  <MMClips>16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</dc:title>
  <dc:creator>iau</dc:creator>
  <cp:lastModifiedBy>User</cp:lastModifiedBy>
  <cp:revision>5</cp:revision>
  <dcterms:created xsi:type="dcterms:W3CDTF">2018-10-05T15:20:43Z</dcterms:created>
  <dcterms:modified xsi:type="dcterms:W3CDTF">2018-12-12T07:47:13Z</dcterms:modified>
</cp:coreProperties>
</file>